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46B1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2F87E-A588-F833-AFF7-38D935C11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6EC98E-A4FF-81BE-698F-40EA11579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8A2C0-952D-3108-DE42-10C11117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C36596-4B03-77B8-FADC-B8E2D317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9BA33-F7B3-FE33-DA3E-D815C7FF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7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D3816-1E5D-6D85-A10B-FD79FC09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2F791-7C86-8ED0-EC2F-366F26F9E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1B54B-15A0-D063-B959-DB44B060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97AC1-D209-A8C6-A791-C475D3E3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DF52B-C3D2-2AC0-ECB4-2392C494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4CE474-58AB-B1B9-AA9D-DF3ED1CEA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750123-A060-1DF8-669A-E6260206F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32CB4-06AB-F703-6798-69CDF0FD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09E16-7D84-E20E-673A-30A8A8D4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B9D67-5424-00B8-33EB-E3F8D14D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1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1527E-F24D-EAAB-7A58-3B105D70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666FD-3BD6-85CE-2D81-72AAD93B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BE850-9093-EF89-F6DB-B37206F5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557047-8C66-E677-4FCD-7F4D10AD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78481-278B-C794-2C96-C437D1BF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0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A70A3-9D8F-A1F7-E06C-EEFDFD46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E99F4-E97A-D236-F3B8-8ECD42318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CF52C-D0ED-AE19-08DD-4AE3A931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4B9C4-FF4F-2101-8C24-BE8C90A5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BA695-6D1A-5F75-8B75-1F2B166D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9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CA29E-F143-94FB-0BC6-AF7AA796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D1355-BE58-8EE1-5F75-600B2CBE2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9500CF-5165-5F68-4035-9C47D008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18946-6F07-98AE-4B87-D3ABE5F8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AB019-0CC5-297D-8BB2-A7439DCC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FCA6F-4C68-CB97-8536-1D70E6FC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FADF-437F-9492-4008-9A7D76C1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BE83C7-CF5E-2303-F4A3-1D1B40B65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C6E512-633B-B88A-DFA7-7376FEB07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17368A-6BCF-079E-7B66-8689810F6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33D1B2-1E9B-74D3-C3A0-E39043749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2C3FF4-8AA0-2DAB-9E62-B8AC1832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C26B84-E332-DC41-491A-6DA6C286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D336F-E985-C5B3-E82E-A99CD812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91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F5889-8B6A-F1DB-AF43-87C32E9B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42AAC2-16DD-45DD-D36F-2EA42A60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BA4AF-1C70-53B0-8BA6-87F99744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5A3D7-7207-BA45-7BB0-4C3EABD0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1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AA254F-4059-56AC-312E-F93347A2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DB84BE-A8A1-99D3-064E-CB5DC8C1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9757F-BEC3-9FAC-1586-8769AB15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A74F2-D039-CFF4-B581-6149A8A8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63497-16C3-B7BF-C342-07AA17A6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35918-CFF6-E26C-D3C0-235372D6C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A9517-19DA-ED7D-9C28-D4E1E5D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27B162-640E-49D7-12C2-21729BEF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DBB20-5D94-C47C-12E9-1A5E3830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7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C9F4-F4BE-A8D4-FAE8-69E2065A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D2955-953D-1D13-D0F9-178BC37EC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0CA188-F9C9-4252-71C5-4487DC11E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B7903F-8095-C774-F949-DC04B637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C170C-922B-2C96-476D-32B6A349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12FB2-E4C8-E763-9B63-1A6171E6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9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834188-A2C6-8F9A-9FCE-92E95935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862BEE-D19F-10D5-6B89-DDA312106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CDAAB-CDF8-865C-4B29-50C676912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5799E-34BC-4B65-B191-A6659810C26C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D1907-0167-2413-AC86-BFBAA22F6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2AB59-E019-E97F-F2F7-6E5E2E176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95088-32BA-41E6-AD84-BC2ED2DEB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5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4161-2DAC-4684-C6E6-FE25E832A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모델링 레퍼런스 문서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09C09B-1C26-F55C-D642-0BD79BBAD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1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6B83E-A57C-7A1F-24AB-81F7C7AC1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170D-5313-AB29-D4B7-C5BAE2390F9D}"/>
              </a:ext>
            </a:extLst>
          </p:cNvPr>
          <p:cNvSpPr txBox="1"/>
          <p:nvPr/>
        </p:nvSpPr>
        <p:spPr>
          <a:xfrm>
            <a:off x="384313" y="29154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Title UI</a:t>
            </a:r>
            <a:endParaRPr lang="ko-KR" altLang="en-US" sz="2000" b="1" dirty="0"/>
          </a:p>
        </p:txBody>
      </p:sp>
      <p:pic>
        <p:nvPicPr>
          <p:cNvPr id="10" name="그림 9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878587-B9E8-0451-9D9F-857142F7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55" y="1411172"/>
            <a:ext cx="8751189" cy="4920688"/>
          </a:xfrm>
          <a:prstGeom prst="rect">
            <a:avLst/>
          </a:prstGeom>
        </p:spPr>
      </p:pic>
      <p:pic>
        <p:nvPicPr>
          <p:cNvPr id="12" name="그림 11" descr="그네, 용기, 목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BBCBE3-A815-F2D9-F9BC-3D7B0737D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4" y="1954695"/>
            <a:ext cx="2948609" cy="2948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8DD5339-B2C4-7A48-8404-8D84822EADB2}"/>
              </a:ext>
            </a:extLst>
          </p:cNvPr>
          <p:cNvSpPr/>
          <p:nvPr/>
        </p:nvSpPr>
        <p:spPr>
          <a:xfrm>
            <a:off x="522729" y="1759820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620C0F-4037-1B64-44A2-CDD15794828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666213" y="2557670"/>
            <a:ext cx="832900" cy="871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EA3A19-283A-6D70-B1F5-F5D9A68F7F5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482940" y="2643809"/>
            <a:ext cx="507043" cy="12591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2B04634-3B01-A6A8-2A3A-23E72A18277C}"/>
              </a:ext>
            </a:extLst>
          </p:cNvPr>
          <p:cNvGrpSpPr/>
          <p:nvPr/>
        </p:nvGrpSpPr>
        <p:grpSpPr>
          <a:xfrm>
            <a:off x="4764327" y="3902949"/>
            <a:ext cx="1437226" cy="1543879"/>
            <a:chOff x="6777190" y="5406243"/>
            <a:chExt cx="937589" cy="10071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E0C5EA-CAE4-24FC-4A6A-07D8A2451053}"/>
                </a:ext>
              </a:extLst>
            </p:cNvPr>
            <p:cNvSpPr/>
            <p:nvPr/>
          </p:nvSpPr>
          <p:spPr>
            <a:xfrm>
              <a:off x="6777190" y="5406243"/>
              <a:ext cx="937589" cy="10071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B1A1E66-0E8B-FEDC-DACA-57D0AAAB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319" y="5474160"/>
              <a:ext cx="871330" cy="871330"/>
            </a:xfrm>
            <a:prstGeom prst="rect">
              <a:avLst/>
            </a:prstGeom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A577B86-7EC4-0E1B-67CE-E9916FA6424E}"/>
              </a:ext>
            </a:extLst>
          </p:cNvPr>
          <p:cNvSpPr/>
          <p:nvPr/>
        </p:nvSpPr>
        <p:spPr>
          <a:xfrm>
            <a:off x="4579815" y="3701447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3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7815F4-7BDC-2635-E677-AD7ABB4B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76" y="2047945"/>
            <a:ext cx="6067115" cy="3411466"/>
          </a:xfrm>
          <a:prstGeom prst="rect">
            <a:avLst/>
          </a:prstGeom>
        </p:spPr>
      </p:pic>
      <p:pic>
        <p:nvPicPr>
          <p:cNvPr id="4" name="그림 3" descr="목재, 우드, 예술, 프레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803FDB-A5EB-A4AE-6A16-8A2BF679F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4" y="517752"/>
            <a:ext cx="2206145" cy="330921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B96D13-597F-688B-45E9-0CBF1F94A3AA}"/>
              </a:ext>
            </a:extLst>
          </p:cNvPr>
          <p:cNvCxnSpPr>
            <a:stCxn id="4" idx="3"/>
          </p:cNvCxnSpPr>
          <p:nvPr/>
        </p:nvCxnSpPr>
        <p:spPr>
          <a:xfrm>
            <a:off x="2676939" y="2172361"/>
            <a:ext cx="980661" cy="232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48FDFB9E-0C13-8F9D-C07B-FFF48ECCF83F}"/>
              </a:ext>
            </a:extLst>
          </p:cNvPr>
          <p:cNvSpPr/>
          <p:nvPr/>
        </p:nvSpPr>
        <p:spPr>
          <a:xfrm>
            <a:off x="252136" y="300727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책, 종이, 모조피지, 편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05B26C-9E63-5763-4707-D2984EBB3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2128" r="2245" b="4042"/>
          <a:stretch/>
        </p:blipFill>
        <p:spPr>
          <a:xfrm>
            <a:off x="9580979" y="3041373"/>
            <a:ext cx="2339010" cy="29221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2866C7-E41F-5FD4-ECEB-7869864F3BDC}"/>
              </a:ext>
            </a:extLst>
          </p:cNvPr>
          <p:cNvCxnSpPr>
            <a:endCxn id="9" idx="1"/>
          </p:cNvCxnSpPr>
          <p:nvPr/>
        </p:nvCxnSpPr>
        <p:spPr>
          <a:xfrm>
            <a:off x="8666922" y="4502425"/>
            <a:ext cx="91405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메탈웨어, 손톱, 압정, 문구용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D3A3EE-44FE-8F6B-AAF9-5D6AAAAC4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4" b="23961"/>
          <a:stretch/>
        </p:blipFill>
        <p:spPr>
          <a:xfrm>
            <a:off x="9580979" y="1836759"/>
            <a:ext cx="2339011" cy="1163525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F1CB442-F2FD-84AC-0705-BC5E58758013}"/>
              </a:ext>
            </a:extLst>
          </p:cNvPr>
          <p:cNvSpPr/>
          <p:nvPr/>
        </p:nvSpPr>
        <p:spPr>
          <a:xfrm>
            <a:off x="9386104" y="1619259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E7E39C3-0D13-B1E1-BF79-A83B015F41C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512287" y="2875722"/>
            <a:ext cx="363948" cy="6254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3A07E46E-4002-7BD1-15BE-25B4C1318EF7}"/>
              </a:ext>
            </a:extLst>
          </p:cNvPr>
          <p:cNvSpPr/>
          <p:nvPr/>
        </p:nvSpPr>
        <p:spPr>
          <a:xfrm>
            <a:off x="10849875" y="3474835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 descr="직물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A89C38-22FA-FC44-7E9F-A466951B9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37" y="495601"/>
            <a:ext cx="3864043" cy="12880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5E61E4D-888E-8D6B-03C7-B483C068C17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128959" y="1783615"/>
            <a:ext cx="103032" cy="505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00326BA6-51AF-B091-2BC0-F57FC4D07D73}"/>
              </a:ext>
            </a:extLst>
          </p:cNvPr>
          <p:cNvSpPr/>
          <p:nvPr/>
        </p:nvSpPr>
        <p:spPr>
          <a:xfrm>
            <a:off x="3975558" y="287475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07921B-596B-4266-1257-10A61117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94" y="1629000"/>
            <a:ext cx="6402413" cy="3600000"/>
          </a:xfrm>
          <a:prstGeom prst="rect">
            <a:avLst/>
          </a:prstGeom>
        </p:spPr>
      </p:pic>
      <p:pic>
        <p:nvPicPr>
          <p:cNvPr id="4" name="그림 3" descr="음식, 패스트푸드, 사발, 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03CCB4-0ABE-BB5B-2AAF-4CF3362D3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86" y="3763107"/>
            <a:ext cx="2252835" cy="23416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41B526-B556-755C-7970-EAE46E78147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758609" y="4492487"/>
            <a:ext cx="2360077" cy="441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2B5FF8E4-CA33-84AB-1986-F52F201333DD}"/>
              </a:ext>
            </a:extLst>
          </p:cNvPr>
          <p:cNvSpPr/>
          <p:nvPr/>
        </p:nvSpPr>
        <p:spPr>
          <a:xfrm>
            <a:off x="8890681" y="3557144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 descr="선반, 우드, 목공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AADE25-C584-1E6A-69E9-6B16A85B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4" y="4834516"/>
            <a:ext cx="1497910" cy="149791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3CAABB-D979-B0D7-57CB-C2465F6B875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99474" y="4834516"/>
            <a:ext cx="1531013" cy="7489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B4A6E0-4151-C371-4228-BC2ED6973C42}"/>
              </a:ext>
            </a:extLst>
          </p:cNvPr>
          <p:cNvSpPr/>
          <p:nvPr/>
        </p:nvSpPr>
        <p:spPr>
          <a:xfrm>
            <a:off x="1020418" y="5175992"/>
            <a:ext cx="277278" cy="2772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9E63BB-1836-FEA3-5CE9-58C54E7615FA}"/>
              </a:ext>
            </a:extLst>
          </p:cNvPr>
          <p:cNvSpPr/>
          <p:nvPr/>
        </p:nvSpPr>
        <p:spPr>
          <a:xfrm>
            <a:off x="1435897" y="5175992"/>
            <a:ext cx="277278" cy="2772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45F8A6-9352-A93E-8753-D5BA1FB4D3EE}"/>
              </a:ext>
            </a:extLst>
          </p:cNvPr>
          <p:cNvSpPr/>
          <p:nvPr/>
        </p:nvSpPr>
        <p:spPr>
          <a:xfrm>
            <a:off x="1297258" y="5656107"/>
            <a:ext cx="277278" cy="2772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A5F40D-5B24-B6D0-D534-EA9BBF17D7CA}"/>
              </a:ext>
            </a:extLst>
          </p:cNvPr>
          <p:cNvSpPr/>
          <p:nvPr/>
        </p:nvSpPr>
        <p:spPr>
          <a:xfrm>
            <a:off x="483914" y="4626389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 descr="꽃병, 실내, 화분, 실내용 화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E42E23-84DF-B31B-EFB9-C1FE31D0F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4674" r="23391" b="28153"/>
          <a:stretch/>
        </p:blipFill>
        <p:spPr>
          <a:xfrm>
            <a:off x="817142" y="475724"/>
            <a:ext cx="1492414" cy="30026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D56EF68-CD22-241B-78DF-7FD32BB292D3}"/>
              </a:ext>
            </a:extLst>
          </p:cNvPr>
          <p:cNvSpPr/>
          <p:nvPr/>
        </p:nvSpPr>
        <p:spPr>
          <a:xfrm>
            <a:off x="591481" y="254345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B4FA4-E976-86F2-BA2F-614D549194C0}"/>
              </a:ext>
            </a:extLst>
          </p:cNvPr>
          <p:cNvCxnSpPr>
            <a:stCxn id="20" idx="3"/>
          </p:cNvCxnSpPr>
          <p:nvPr/>
        </p:nvCxnSpPr>
        <p:spPr>
          <a:xfrm>
            <a:off x="2309556" y="1977038"/>
            <a:ext cx="2978061" cy="5475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91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A6BC85-0C33-2270-6A5E-9728508B7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65" y="1653579"/>
            <a:ext cx="5708764" cy="32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B93B-9171-B712-3FEA-A12B7FAF984D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UI</a:t>
            </a:r>
            <a:r>
              <a:rPr lang="ko-KR" altLang="en-US" dirty="0"/>
              <a:t>레퍼런스 이미지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09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C7010-5FAB-328C-23E2-E9F625044F47}"/>
              </a:ext>
            </a:extLst>
          </p:cNvPr>
          <p:cNvSpPr txBox="1"/>
          <p:nvPr/>
        </p:nvSpPr>
        <p:spPr>
          <a:xfrm>
            <a:off x="384313" y="291548"/>
            <a:ext cx="2404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UI Panel </a:t>
            </a:r>
            <a:r>
              <a:rPr lang="ko-KR" altLang="en-US" sz="2000" b="1" dirty="0"/>
              <a:t>공통 사항</a:t>
            </a:r>
          </a:p>
        </p:txBody>
      </p:sp>
      <p:pic>
        <p:nvPicPr>
          <p:cNvPr id="7" name="그림 6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EC6D9F-AE0F-FC8F-E410-4D6EB3B30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46" y="1415121"/>
            <a:ext cx="7922165" cy="4462218"/>
          </a:xfrm>
          <a:prstGeom prst="rect">
            <a:avLst/>
          </a:prstGeom>
        </p:spPr>
      </p:pic>
      <p:pic>
        <p:nvPicPr>
          <p:cNvPr id="5" name="그림 4" descr="가구, 스크린샷, 의자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1B8E3E-0F87-5828-1F0C-BBCF91A5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0" t="18663" r="34359" b="46075"/>
          <a:stretch/>
        </p:blipFill>
        <p:spPr>
          <a:xfrm>
            <a:off x="8373288" y="848068"/>
            <a:ext cx="3708286" cy="234850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5EFA35-40CE-5A9E-A4CF-44A76F78FC30}"/>
              </a:ext>
            </a:extLst>
          </p:cNvPr>
          <p:cNvGrpSpPr/>
          <p:nvPr/>
        </p:nvGrpSpPr>
        <p:grpSpPr>
          <a:xfrm>
            <a:off x="204897" y="1758292"/>
            <a:ext cx="3399183" cy="2147787"/>
            <a:chOff x="204897" y="1758292"/>
            <a:chExt cx="3399183" cy="2147787"/>
          </a:xfrm>
        </p:grpSpPr>
        <p:pic>
          <p:nvPicPr>
            <p:cNvPr id="4" name="그림 3" descr="텍스트, 스크린샷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4651FB7-DD57-7D98-C636-68C20B95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2" t="19942" r="28967" b="23119"/>
            <a:stretch/>
          </p:blipFill>
          <p:spPr>
            <a:xfrm>
              <a:off x="204897" y="1758292"/>
              <a:ext cx="3399183" cy="214778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159CD70-EBB0-7268-2337-4FC77DA86174}"/>
                </a:ext>
              </a:extLst>
            </p:cNvPr>
            <p:cNvSpPr/>
            <p:nvPr/>
          </p:nvSpPr>
          <p:spPr>
            <a:xfrm>
              <a:off x="224775" y="1778170"/>
              <a:ext cx="389749" cy="3897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7A5194FC-4B29-CEFB-1669-E49070D4F0DD}"/>
              </a:ext>
            </a:extLst>
          </p:cNvPr>
          <p:cNvSpPr/>
          <p:nvPr/>
        </p:nvSpPr>
        <p:spPr>
          <a:xfrm>
            <a:off x="8404371" y="872901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F654BC4-FC13-1EB1-ECD5-2F78A4D7471D}"/>
              </a:ext>
            </a:extLst>
          </p:cNvPr>
          <p:cNvCxnSpPr>
            <a:cxnSpLocks/>
          </p:cNvCxnSpPr>
          <p:nvPr/>
        </p:nvCxnSpPr>
        <p:spPr>
          <a:xfrm>
            <a:off x="3266661" y="3770243"/>
            <a:ext cx="53009" cy="5367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81B1D7-5213-1E0C-85D6-8780304A5FD1}"/>
              </a:ext>
            </a:extLst>
          </p:cNvPr>
          <p:cNvCxnSpPr>
            <a:cxnSpLocks/>
          </p:cNvCxnSpPr>
          <p:nvPr/>
        </p:nvCxnSpPr>
        <p:spPr>
          <a:xfrm flipH="1">
            <a:off x="6924261" y="2617304"/>
            <a:ext cx="1570382" cy="159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6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30592-0D0C-8A26-0870-729CF369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8653FB-163F-D2C8-D5BB-A1C0FD7A6C74}"/>
              </a:ext>
            </a:extLst>
          </p:cNvPr>
          <p:cNvSpPr txBox="1"/>
          <p:nvPr/>
        </p:nvSpPr>
        <p:spPr>
          <a:xfrm>
            <a:off x="384313" y="291548"/>
            <a:ext cx="136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UI Button</a:t>
            </a:r>
            <a:endParaRPr lang="ko-KR" altLang="en-US" sz="2000" b="1" dirty="0"/>
          </a:p>
        </p:txBody>
      </p:sp>
      <p:pic>
        <p:nvPicPr>
          <p:cNvPr id="7" name="그림 6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0C171E-10DF-FCD9-0109-90DDF251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52" y="1415121"/>
            <a:ext cx="7922165" cy="446221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BDFC3CD-131A-2008-772C-E83DC64AC0D5}"/>
              </a:ext>
            </a:extLst>
          </p:cNvPr>
          <p:cNvGrpSpPr/>
          <p:nvPr/>
        </p:nvGrpSpPr>
        <p:grpSpPr>
          <a:xfrm>
            <a:off x="867505" y="3354681"/>
            <a:ext cx="3031494" cy="978780"/>
            <a:chOff x="867505" y="3354681"/>
            <a:chExt cx="3031494" cy="978780"/>
          </a:xfrm>
        </p:grpSpPr>
        <p:pic>
          <p:nvPicPr>
            <p:cNvPr id="6" name="그림 5" descr="텍스트, 스크린샷, PC 게임, 비디오 게임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B9E7EEE-C93A-4466-9309-7B7B2873F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2" t="60281" r="31070" b="27071"/>
            <a:stretch/>
          </p:blipFill>
          <p:spPr>
            <a:xfrm>
              <a:off x="867505" y="3354681"/>
              <a:ext cx="3031494" cy="97878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4E6FBBC-6DCF-8640-EB3A-BA1FD693430B}"/>
                </a:ext>
              </a:extLst>
            </p:cNvPr>
            <p:cNvSpPr/>
            <p:nvPr/>
          </p:nvSpPr>
          <p:spPr>
            <a:xfrm>
              <a:off x="867505" y="3354681"/>
              <a:ext cx="389749" cy="3897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CDD69B-B3BF-C360-5EAA-6517ECF9D0AC}"/>
              </a:ext>
            </a:extLst>
          </p:cNvPr>
          <p:cNvCxnSpPr>
            <a:cxnSpLocks/>
          </p:cNvCxnSpPr>
          <p:nvPr/>
        </p:nvCxnSpPr>
        <p:spPr>
          <a:xfrm>
            <a:off x="3505200" y="4161183"/>
            <a:ext cx="192157" cy="6824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만화 영화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CFF3E2-86DC-ED4B-B97E-51F0998D8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20914" r="46100" b="66879"/>
          <a:stretch/>
        </p:blipFill>
        <p:spPr>
          <a:xfrm>
            <a:off x="7524805" y="2012995"/>
            <a:ext cx="3482114" cy="771148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4C57E9CC-85D4-9FB0-45CE-FE4B86CEB816}"/>
              </a:ext>
            </a:extLst>
          </p:cNvPr>
          <p:cNvSpPr/>
          <p:nvPr/>
        </p:nvSpPr>
        <p:spPr>
          <a:xfrm>
            <a:off x="7256755" y="1789047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B650A6-60C8-EC1B-6899-4CF492471BFA}"/>
              </a:ext>
            </a:extLst>
          </p:cNvPr>
          <p:cNvCxnSpPr>
            <a:cxnSpLocks/>
          </p:cNvCxnSpPr>
          <p:nvPr/>
        </p:nvCxnSpPr>
        <p:spPr>
          <a:xfrm flipH="1">
            <a:off x="5645426" y="2411896"/>
            <a:ext cx="2001078" cy="1391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2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79F7-3A39-E19D-740C-C5ECDAB1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85ED5-8426-F0C0-6467-B133625D48B8}"/>
              </a:ext>
            </a:extLst>
          </p:cNvPr>
          <p:cNvSpPr txBox="1"/>
          <p:nvPr/>
        </p:nvSpPr>
        <p:spPr>
          <a:xfrm>
            <a:off x="384313" y="291548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Potion Result</a:t>
            </a:r>
            <a:endParaRPr lang="ko-KR" altLang="en-US" sz="2000" b="1" dirty="0"/>
          </a:p>
        </p:txBody>
      </p:sp>
      <p:pic>
        <p:nvPicPr>
          <p:cNvPr id="4" name="그림 3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195CD9-BC65-1B4A-338A-783BC156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55" y="1025306"/>
            <a:ext cx="6364690" cy="5289354"/>
          </a:xfrm>
          <a:prstGeom prst="rect">
            <a:avLst/>
          </a:prstGeom>
        </p:spPr>
      </p:pic>
      <p:pic>
        <p:nvPicPr>
          <p:cNvPr id="9" name="그림 8" descr="텍스트, 스크린샷, 그래픽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17FEA4-86BC-D19D-98CC-16B127608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5" t="71375" r="22057" b="21142"/>
          <a:stretch/>
        </p:blipFill>
        <p:spPr>
          <a:xfrm>
            <a:off x="815577" y="4556783"/>
            <a:ext cx="3567373" cy="87125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6494ADE-6B6B-9154-87A8-3DF29E4E6BF7}"/>
              </a:ext>
            </a:extLst>
          </p:cNvPr>
          <p:cNvSpPr/>
          <p:nvPr/>
        </p:nvSpPr>
        <p:spPr>
          <a:xfrm>
            <a:off x="703072" y="4356728"/>
            <a:ext cx="400110" cy="40011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733186-426A-665E-5EA2-F3381FC68C9E}"/>
              </a:ext>
            </a:extLst>
          </p:cNvPr>
          <p:cNvCxnSpPr/>
          <p:nvPr/>
        </p:nvCxnSpPr>
        <p:spPr>
          <a:xfrm>
            <a:off x="4114800" y="5068957"/>
            <a:ext cx="490330" cy="1457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2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74026-BA5A-D88B-B356-B080AF65D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E565B-A2C5-C515-F136-9CDC808B197E}"/>
              </a:ext>
            </a:extLst>
          </p:cNvPr>
          <p:cNvSpPr txBox="1"/>
          <p:nvPr/>
        </p:nvSpPr>
        <p:spPr>
          <a:xfrm>
            <a:off x="384313" y="291548"/>
            <a:ext cx="2152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Recipe Select UI</a:t>
            </a:r>
            <a:endParaRPr lang="ko-KR" altLang="en-US" sz="2000" b="1" dirty="0"/>
          </a:p>
        </p:txBody>
      </p:sp>
      <p:pic>
        <p:nvPicPr>
          <p:cNvPr id="4" name="그림 3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733491-F651-A8EA-8AE4-02B06717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6" y="1279665"/>
            <a:ext cx="7643109" cy="4298670"/>
          </a:xfrm>
          <a:prstGeom prst="rect">
            <a:avLst/>
          </a:prstGeom>
        </p:spPr>
      </p:pic>
      <p:pic>
        <p:nvPicPr>
          <p:cNvPr id="6" name="그림 5" descr="갈색, 널빤지, 탄, 건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15A86C-8B39-8095-3C4A-1F2FA2C75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9" y="3429000"/>
            <a:ext cx="1683026" cy="16830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4A2BCA-15CF-DE45-39BD-39AD0FB53089}"/>
              </a:ext>
            </a:extLst>
          </p:cNvPr>
          <p:cNvCxnSpPr>
            <a:cxnSpLocks/>
          </p:cNvCxnSpPr>
          <p:nvPr/>
        </p:nvCxnSpPr>
        <p:spPr>
          <a:xfrm flipV="1">
            <a:off x="2274445" y="2696817"/>
            <a:ext cx="594651" cy="732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4B95014B-6305-5B7B-CF58-6BA81937CA8E}"/>
              </a:ext>
            </a:extLst>
          </p:cNvPr>
          <p:cNvSpPr/>
          <p:nvPr/>
        </p:nvSpPr>
        <p:spPr>
          <a:xfrm>
            <a:off x="396544" y="3234125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 descr="직사각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B8AE23-B788-8D2B-AA28-A5CE92F89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27754"/>
          <a:stretch/>
        </p:blipFill>
        <p:spPr>
          <a:xfrm>
            <a:off x="8647043" y="378460"/>
            <a:ext cx="3081131" cy="19915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1D500F-F851-0B67-FC3F-8C301FB2569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673009" y="1374246"/>
            <a:ext cx="974034" cy="209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13DEE19-F406-D924-AFF6-F298C6F0CC6B}"/>
              </a:ext>
            </a:extLst>
          </p:cNvPr>
          <p:cNvSpPr/>
          <p:nvPr/>
        </p:nvSpPr>
        <p:spPr>
          <a:xfrm>
            <a:off x="8452168" y="183585"/>
            <a:ext cx="389749" cy="3897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7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34</Words>
  <Application>Microsoft Office PowerPoint</Application>
  <PresentationFormat>와이드스크린</PresentationFormat>
  <Paragraphs>22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모델링 레퍼런스 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10</cp:revision>
  <dcterms:created xsi:type="dcterms:W3CDTF">2025-03-09T12:47:22Z</dcterms:created>
  <dcterms:modified xsi:type="dcterms:W3CDTF">2025-04-05T16:09:16Z</dcterms:modified>
</cp:coreProperties>
</file>